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60" r:id="rId3"/>
  </p:sldMasterIdLst>
  <p:sldIdLst>
    <p:sldId id="256" r:id="rId4"/>
    <p:sldId id="270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</p:sldIdLst>
  <p:sldSz cx="5616575" cy="7524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3D715-DE8E-489E-A4FD-AADEC3E2127F}" v="19" dt="2023-07-28T11:59:53.4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3000" y="78"/>
      </p:cViewPr>
      <p:guideLst>
        <p:guide orient="horz" pos="283"/>
        <p:guide pos="3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02DF0515-9C8D-4814-97D6-4EBD3CD61B2E}"/>
    <pc:docChg chg="undo custSel addSld delSld modSld">
      <pc:chgData name="Karen Hancock" userId="db2644ed-97fc-46e1-8fac-6858fa2e43b1" providerId="ADAL" clId="{02DF0515-9C8D-4814-97D6-4EBD3CD61B2E}" dt="2022-07-25T10:38:29.150" v="200" actId="2890"/>
      <pc:docMkLst>
        <pc:docMk/>
      </pc:docMkLst>
      <pc:sldChg chg="modSp mod">
        <pc:chgData name="Karen Hancock" userId="db2644ed-97fc-46e1-8fac-6858fa2e43b1" providerId="ADAL" clId="{02DF0515-9C8D-4814-97D6-4EBD3CD61B2E}" dt="2022-07-25T10:26:39.990" v="21" actId="20577"/>
        <pc:sldMkLst>
          <pc:docMk/>
          <pc:sldMk cId="3751479090" sldId="256"/>
        </pc:sldMkLst>
        <pc:spChg chg="mod">
          <ac:chgData name="Karen Hancock" userId="db2644ed-97fc-46e1-8fac-6858fa2e43b1" providerId="ADAL" clId="{02DF0515-9C8D-4814-97D6-4EBD3CD61B2E}" dt="2022-07-25T10:26:04.081" v="8" actId="20577"/>
          <ac:spMkLst>
            <pc:docMk/>
            <pc:sldMk cId="3751479090" sldId="256"/>
            <ac:spMk id="4" creationId="{BA9B72FD-75B6-6EB8-4FB3-08F0D817B05A}"/>
          </ac:spMkLst>
        </pc:spChg>
        <pc:graphicFrameChg chg="modGraphic">
          <ac:chgData name="Karen Hancock" userId="db2644ed-97fc-46e1-8fac-6858fa2e43b1" providerId="ADAL" clId="{02DF0515-9C8D-4814-97D6-4EBD3CD61B2E}" dt="2022-07-25T10:26:39.990" v="21" actId="20577"/>
          <ac:graphicFrameMkLst>
            <pc:docMk/>
            <pc:sldMk cId="3751479090" sldId="256"/>
            <ac:graphicFrameMk id="5" creationId="{8D751B3E-8F84-4953-B138-04D0135DCE47}"/>
          </ac:graphicFrameMkLst>
        </pc:graphicFrameChg>
      </pc:sldChg>
      <pc:sldChg chg="del">
        <pc:chgData name="Karen Hancock" userId="db2644ed-97fc-46e1-8fac-6858fa2e43b1" providerId="ADAL" clId="{02DF0515-9C8D-4814-97D6-4EBD3CD61B2E}" dt="2022-07-25T10:25:58.030" v="5" actId="47"/>
        <pc:sldMkLst>
          <pc:docMk/>
          <pc:sldMk cId="1182913705" sldId="257"/>
        </pc:sldMkLst>
      </pc:sldChg>
      <pc:sldChg chg="del">
        <pc:chgData name="Karen Hancock" userId="db2644ed-97fc-46e1-8fac-6858fa2e43b1" providerId="ADAL" clId="{02DF0515-9C8D-4814-97D6-4EBD3CD61B2E}" dt="2022-07-25T10:25:56.778" v="4" actId="47"/>
        <pc:sldMkLst>
          <pc:docMk/>
          <pc:sldMk cId="954464809" sldId="258"/>
        </pc:sldMkLst>
      </pc:sldChg>
      <pc:sldChg chg="del">
        <pc:chgData name="Karen Hancock" userId="db2644ed-97fc-46e1-8fac-6858fa2e43b1" providerId="ADAL" clId="{02DF0515-9C8D-4814-97D6-4EBD3CD61B2E}" dt="2022-07-25T10:25:54.357" v="3" actId="47"/>
        <pc:sldMkLst>
          <pc:docMk/>
          <pc:sldMk cId="3555590850" sldId="259"/>
        </pc:sldMkLst>
      </pc:sldChg>
      <pc:sldChg chg="del">
        <pc:chgData name="Karen Hancock" userId="db2644ed-97fc-46e1-8fac-6858fa2e43b1" providerId="ADAL" clId="{02DF0515-9C8D-4814-97D6-4EBD3CD61B2E}" dt="2022-07-25T10:25:53.510" v="2" actId="47"/>
        <pc:sldMkLst>
          <pc:docMk/>
          <pc:sldMk cId="1259270539" sldId="260"/>
        </pc:sldMkLst>
      </pc:sldChg>
      <pc:sldChg chg="del">
        <pc:chgData name="Karen Hancock" userId="db2644ed-97fc-46e1-8fac-6858fa2e43b1" providerId="ADAL" clId="{02DF0515-9C8D-4814-97D6-4EBD3CD61B2E}" dt="2022-07-25T10:25:52.175" v="1" actId="47"/>
        <pc:sldMkLst>
          <pc:docMk/>
          <pc:sldMk cId="3690053241" sldId="261"/>
        </pc:sldMkLst>
      </pc:sldChg>
      <pc:sldChg chg="modSp mod">
        <pc:chgData name="Karen Hancock" userId="db2644ed-97fc-46e1-8fac-6858fa2e43b1" providerId="ADAL" clId="{02DF0515-9C8D-4814-97D6-4EBD3CD61B2E}" dt="2022-07-25T10:38:25.043" v="198" actId="14100"/>
        <pc:sldMkLst>
          <pc:docMk/>
          <pc:sldMk cId="263594566" sldId="262"/>
        </pc:sldMkLst>
        <pc:graphicFrameChg chg="mod modGraphic">
          <ac:chgData name="Karen Hancock" userId="db2644ed-97fc-46e1-8fac-6858fa2e43b1" providerId="ADAL" clId="{02DF0515-9C8D-4814-97D6-4EBD3CD61B2E}" dt="2022-07-25T10:38:25.043" v="198" actId="14100"/>
          <ac:graphicFrameMkLst>
            <pc:docMk/>
            <pc:sldMk cId="263594566" sldId="262"/>
            <ac:graphicFrameMk id="2" creationId="{2B7C04DC-4903-7472-F513-113AA1F78A46}"/>
          </ac:graphicFrameMkLst>
        </pc:graphicFrameChg>
      </pc:sldChg>
      <pc:sldChg chg="add del">
        <pc:chgData name="Karen Hancock" userId="db2644ed-97fc-46e1-8fac-6858fa2e43b1" providerId="ADAL" clId="{02DF0515-9C8D-4814-97D6-4EBD3CD61B2E}" dt="2022-07-25T10:38:27.389" v="199" actId="47"/>
        <pc:sldMkLst>
          <pc:docMk/>
          <pc:sldMk cId="1850091278" sldId="263"/>
        </pc:sldMkLst>
      </pc:sldChg>
      <pc:sldChg chg="del">
        <pc:chgData name="Karen Hancock" userId="db2644ed-97fc-46e1-8fac-6858fa2e43b1" providerId="ADAL" clId="{02DF0515-9C8D-4814-97D6-4EBD3CD61B2E}" dt="2022-07-25T10:25:50.808" v="0" actId="47"/>
        <pc:sldMkLst>
          <pc:docMk/>
          <pc:sldMk cId="1996935598" sldId="263"/>
        </pc:sldMkLst>
      </pc:sldChg>
      <pc:sldChg chg="addSp modSp new mod">
        <pc:chgData name="Karen Hancock" userId="db2644ed-97fc-46e1-8fac-6858fa2e43b1" providerId="ADAL" clId="{02DF0515-9C8D-4814-97D6-4EBD3CD61B2E}" dt="2022-07-25T10:37:27.979" v="163" actId="17032"/>
        <pc:sldMkLst>
          <pc:docMk/>
          <pc:sldMk cId="3081919919" sldId="264"/>
        </pc:sldMkLst>
        <pc:spChg chg="add mod">
          <ac:chgData name="Karen Hancock" userId="db2644ed-97fc-46e1-8fac-6858fa2e43b1" providerId="ADAL" clId="{02DF0515-9C8D-4814-97D6-4EBD3CD61B2E}" dt="2022-07-25T10:37:27.979" v="163" actId="17032"/>
          <ac:spMkLst>
            <pc:docMk/>
            <pc:sldMk cId="3081919919" sldId="264"/>
            <ac:spMk id="3" creationId="{CD8D1187-1344-67D5-FBD5-8DCD4252919C}"/>
          </ac:spMkLst>
        </pc:spChg>
        <pc:graphicFrameChg chg="add mod modGraphic">
          <ac:chgData name="Karen Hancock" userId="db2644ed-97fc-46e1-8fac-6858fa2e43b1" providerId="ADAL" clId="{02DF0515-9C8D-4814-97D6-4EBD3CD61B2E}" dt="2022-07-25T10:29:15.117" v="48" actId="1076"/>
          <ac:graphicFrameMkLst>
            <pc:docMk/>
            <pc:sldMk cId="3081919919" sldId="264"/>
            <ac:graphicFrameMk id="2" creationId="{D63BEF4D-B4D3-88DB-EEDA-5D755D0E6539}"/>
          </ac:graphicFrameMkLst>
        </pc:graphicFrameChg>
      </pc:sldChg>
      <pc:sldChg chg="addSp delSp modSp new mod">
        <pc:chgData name="Karen Hancock" userId="db2644ed-97fc-46e1-8fac-6858fa2e43b1" providerId="ADAL" clId="{02DF0515-9C8D-4814-97D6-4EBD3CD61B2E}" dt="2022-07-25T10:37:50.578" v="172" actId="6549"/>
        <pc:sldMkLst>
          <pc:docMk/>
          <pc:sldMk cId="2687047108" sldId="265"/>
        </pc:sldMkLst>
        <pc:spChg chg="add mod">
          <ac:chgData name="Karen Hancock" userId="db2644ed-97fc-46e1-8fac-6858fa2e43b1" providerId="ADAL" clId="{02DF0515-9C8D-4814-97D6-4EBD3CD61B2E}" dt="2022-07-25T10:37:50.578" v="172" actId="6549"/>
          <ac:spMkLst>
            <pc:docMk/>
            <pc:sldMk cId="2687047108" sldId="265"/>
            <ac:spMk id="4" creationId="{839F4D32-6AEF-FB86-FA99-79298E583E08}"/>
          </ac:spMkLst>
        </pc:spChg>
        <pc:graphicFrameChg chg="add mod modGraphic">
          <ac:chgData name="Karen Hancock" userId="db2644ed-97fc-46e1-8fac-6858fa2e43b1" providerId="ADAL" clId="{02DF0515-9C8D-4814-97D6-4EBD3CD61B2E}" dt="2022-07-25T10:31:51.212" v="70" actId="1076"/>
          <ac:graphicFrameMkLst>
            <pc:docMk/>
            <pc:sldMk cId="2687047108" sldId="265"/>
            <ac:graphicFrameMk id="2" creationId="{5B52CE7E-5AF4-349B-09DC-9F47799645FD}"/>
          </ac:graphicFrameMkLst>
        </pc:graphicFrameChg>
        <pc:graphicFrameChg chg="add del mod">
          <ac:chgData name="Karen Hancock" userId="db2644ed-97fc-46e1-8fac-6858fa2e43b1" providerId="ADAL" clId="{02DF0515-9C8D-4814-97D6-4EBD3CD61B2E}" dt="2022-07-25T10:37:33.809" v="165"/>
          <ac:graphicFrameMkLst>
            <pc:docMk/>
            <pc:sldMk cId="2687047108" sldId="265"/>
            <ac:graphicFrameMk id="3" creationId="{CEE902DB-E30E-CAD7-5065-0D4312805387}"/>
          </ac:graphicFrameMkLst>
        </pc:graphicFrameChg>
      </pc:sldChg>
      <pc:sldChg chg="addSp modSp new mod">
        <pc:chgData name="Karen Hancock" userId="db2644ed-97fc-46e1-8fac-6858fa2e43b1" providerId="ADAL" clId="{02DF0515-9C8D-4814-97D6-4EBD3CD61B2E}" dt="2022-07-25T10:37:59.887" v="179" actId="20577"/>
        <pc:sldMkLst>
          <pc:docMk/>
          <pc:sldMk cId="253658759" sldId="266"/>
        </pc:sldMkLst>
        <pc:spChg chg="add mod">
          <ac:chgData name="Karen Hancock" userId="db2644ed-97fc-46e1-8fac-6858fa2e43b1" providerId="ADAL" clId="{02DF0515-9C8D-4814-97D6-4EBD3CD61B2E}" dt="2022-07-25T10:37:59.887" v="179" actId="20577"/>
          <ac:spMkLst>
            <pc:docMk/>
            <pc:sldMk cId="253658759" sldId="266"/>
            <ac:spMk id="3" creationId="{212154EC-8AAB-786D-C4E0-6AC7C9066332}"/>
          </ac:spMkLst>
        </pc:spChg>
        <pc:graphicFrameChg chg="add mod modGraphic">
          <ac:chgData name="Karen Hancock" userId="db2644ed-97fc-46e1-8fac-6858fa2e43b1" providerId="ADAL" clId="{02DF0515-9C8D-4814-97D6-4EBD3CD61B2E}" dt="2022-07-25T10:33:59.177" v="91" actId="14100"/>
          <ac:graphicFrameMkLst>
            <pc:docMk/>
            <pc:sldMk cId="253658759" sldId="266"/>
            <ac:graphicFrameMk id="2" creationId="{8ECF1D7E-547A-D24A-8AE8-9C850A1C6EC5}"/>
          </ac:graphicFrameMkLst>
        </pc:graphicFrameChg>
      </pc:sldChg>
      <pc:sldChg chg="addSp modSp new mod">
        <pc:chgData name="Karen Hancock" userId="db2644ed-97fc-46e1-8fac-6858fa2e43b1" providerId="ADAL" clId="{02DF0515-9C8D-4814-97D6-4EBD3CD61B2E}" dt="2022-07-25T10:38:10.694" v="189" actId="20577"/>
        <pc:sldMkLst>
          <pc:docMk/>
          <pc:sldMk cId="1791314380" sldId="267"/>
        </pc:sldMkLst>
        <pc:spChg chg="add mod">
          <ac:chgData name="Karen Hancock" userId="db2644ed-97fc-46e1-8fac-6858fa2e43b1" providerId="ADAL" clId="{02DF0515-9C8D-4814-97D6-4EBD3CD61B2E}" dt="2022-07-25T10:38:10.694" v="189" actId="20577"/>
          <ac:spMkLst>
            <pc:docMk/>
            <pc:sldMk cId="1791314380" sldId="267"/>
            <ac:spMk id="3" creationId="{9276B3A8-8F21-9DFD-8CA6-EB4E3E1C2AC5}"/>
          </ac:spMkLst>
        </pc:spChg>
        <pc:graphicFrameChg chg="add mod modGraphic">
          <ac:chgData name="Karen Hancock" userId="db2644ed-97fc-46e1-8fac-6858fa2e43b1" providerId="ADAL" clId="{02DF0515-9C8D-4814-97D6-4EBD3CD61B2E}" dt="2022-07-25T10:35:10.209" v="105" actId="1076"/>
          <ac:graphicFrameMkLst>
            <pc:docMk/>
            <pc:sldMk cId="1791314380" sldId="267"/>
            <ac:graphicFrameMk id="2" creationId="{C89C0AF5-3254-B8FF-ADE9-B35E1FFA210C}"/>
          </ac:graphicFrameMkLst>
        </pc:graphicFrameChg>
      </pc:sldChg>
      <pc:sldChg chg="addSp modSp new mod">
        <pc:chgData name="Karen Hancock" userId="db2644ed-97fc-46e1-8fac-6858fa2e43b1" providerId="ADAL" clId="{02DF0515-9C8D-4814-97D6-4EBD3CD61B2E}" dt="2022-07-25T10:38:17.707" v="196" actId="20577"/>
        <pc:sldMkLst>
          <pc:docMk/>
          <pc:sldMk cId="497450442" sldId="268"/>
        </pc:sldMkLst>
        <pc:spChg chg="add mod">
          <ac:chgData name="Karen Hancock" userId="db2644ed-97fc-46e1-8fac-6858fa2e43b1" providerId="ADAL" clId="{02DF0515-9C8D-4814-97D6-4EBD3CD61B2E}" dt="2022-07-25T10:38:17.707" v="196" actId="20577"/>
          <ac:spMkLst>
            <pc:docMk/>
            <pc:sldMk cId="497450442" sldId="268"/>
            <ac:spMk id="3" creationId="{B28E8F7B-E4D2-E424-5C8E-0F083C0C0728}"/>
          </ac:spMkLst>
        </pc:spChg>
        <pc:graphicFrameChg chg="add mod modGraphic">
          <ac:chgData name="Karen Hancock" userId="db2644ed-97fc-46e1-8fac-6858fa2e43b1" providerId="ADAL" clId="{02DF0515-9C8D-4814-97D6-4EBD3CD61B2E}" dt="2022-07-25T10:36:57.699" v="121" actId="1076"/>
          <ac:graphicFrameMkLst>
            <pc:docMk/>
            <pc:sldMk cId="497450442" sldId="268"/>
            <ac:graphicFrameMk id="2" creationId="{E8CA6D7A-2777-FCB1-B3EF-2D87B1C10529}"/>
          </ac:graphicFrameMkLst>
        </pc:graphicFrameChg>
      </pc:sldChg>
      <pc:sldChg chg="add">
        <pc:chgData name="Karen Hancock" userId="db2644ed-97fc-46e1-8fac-6858fa2e43b1" providerId="ADAL" clId="{02DF0515-9C8D-4814-97D6-4EBD3CD61B2E}" dt="2022-07-25T10:38:29.150" v="200" actId="2890"/>
        <pc:sldMkLst>
          <pc:docMk/>
          <pc:sldMk cId="1398622506" sldId="269"/>
        </pc:sldMkLst>
      </pc:sldChg>
    </pc:docChg>
  </pc:docChgLst>
  <pc:docChgLst>
    <pc:chgData name="Karen Hancock" userId="db2644ed-97fc-46e1-8fac-6858fa2e43b1" providerId="ADAL" clId="{D1D3D715-DE8E-489E-A4FD-AADEC3E2127F}"/>
    <pc:docChg chg="undo custSel addSld delSld modSld sldOrd addMainMaster modMainMaster">
      <pc:chgData name="Karen Hancock" userId="db2644ed-97fc-46e1-8fac-6858fa2e43b1" providerId="ADAL" clId="{D1D3D715-DE8E-489E-A4FD-AADEC3E2127F}" dt="2023-07-28T12:00:37.425" v="367" actId="14100"/>
      <pc:docMkLst>
        <pc:docMk/>
      </pc:docMkLst>
      <pc:sldChg chg="modSp mod">
        <pc:chgData name="Karen Hancock" userId="db2644ed-97fc-46e1-8fac-6858fa2e43b1" providerId="ADAL" clId="{D1D3D715-DE8E-489E-A4FD-AADEC3E2127F}" dt="2023-07-28T12:00:37.425" v="367" actId="14100"/>
        <pc:sldMkLst>
          <pc:docMk/>
          <pc:sldMk cId="3751479090" sldId="256"/>
        </pc:sldMkLst>
        <pc:spChg chg="mod">
          <ac:chgData name="Karen Hancock" userId="db2644ed-97fc-46e1-8fac-6858fa2e43b1" providerId="ADAL" clId="{D1D3D715-DE8E-489E-A4FD-AADEC3E2127F}" dt="2023-07-28T12:00:37.425" v="367" actId="14100"/>
          <ac:spMkLst>
            <pc:docMk/>
            <pc:sldMk cId="3751479090" sldId="256"/>
            <ac:spMk id="4" creationId="{BA9B72FD-75B6-6EB8-4FB3-08F0D817B05A}"/>
          </ac:spMkLst>
        </pc:spChg>
        <pc:graphicFrameChg chg="modGraphic">
          <ac:chgData name="Karen Hancock" userId="db2644ed-97fc-46e1-8fac-6858fa2e43b1" providerId="ADAL" clId="{D1D3D715-DE8E-489E-A4FD-AADEC3E2127F}" dt="2023-07-28T12:00:27.404" v="365" actId="20577"/>
          <ac:graphicFrameMkLst>
            <pc:docMk/>
            <pc:sldMk cId="3751479090" sldId="256"/>
            <ac:graphicFrameMk id="5" creationId="{8D751B3E-8F84-4953-B138-04D0135DCE47}"/>
          </ac:graphicFrameMkLst>
        </pc:graphicFrameChg>
      </pc:sldChg>
      <pc:sldChg chg="del">
        <pc:chgData name="Karen Hancock" userId="db2644ed-97fc-46e1-8fac-6858fa2e43b1" providerId="ADAL" clId="{D1D3D715-DE8E-489E-A4FD-AADEC3E2127F}" dt="2023-07-28T11:32:50.522" v="0" actId="47"/>
        <pc:sldMkLst>
          <pc:docMk/>
          <pc:sldMk cId="263594566" sldId="262"/>
        </pc:sldMkLst>
      </pc:sldChg>
      <pc:sldChg chg="delSp mod">
        <pc:chgData name="Karen Hancock" userId="db2644ed-97fc-46e1-8fac-6858fa2e43b1" providerId="ADAL" clId="{D1D3D715-DE8E-489E-A4FD-AADEC3E2127F}" dt="2023-07-28T11:33:26.723" v="3" actId="478"/>
        <pc:sldMkLst>
          <pc:docMk/>
          <pc:sldMk cId="3081919919" sldId="264"/>
        </pc:sldMkLst>
        <pc:graphicFrameChg chg="del">
          <ac:chgData name="Karen Hancock" userId="db2644ed-97fc-46e1-8fac-6858fa2e43b1" providerId="ADAL" clId="{D1D3D715-DE8E-489E-A4FD-AADEC3E2127F}" dt="2023-07-28T11:33:26.723" v="3" actId="478"/>
          <ac:graphicFrameMkLst>
            <pc:docMk/>
            <pc:sldMk cId="3081919919" sldId="264"/>
            <ac:graphicFrameMk id="2" creationId="{D63BEF4D-B4D3-88DB-EEDA-5D755D0E6539}"/>
          </ac:graphicFrameMkLst>
        </pc:graphicFrameChg>
      </pc:sldChg>
      <pc:sldChg chg="delSp mod">
        <pc:chgData name="Karen Hancock" userId="db2644ed-97fc-46e1-8fac-6858fa2e43b1" providerId="ADAL" clId="{D1D3D715-DE8E-489E-A4FD-AADEC3E2127F}" dt="2023-07-28T11:33:30.054" v="4" actId="478"/>
        <pc:sldMkLst>
          <pc:docMk/>
          <pc:sldMk cId="2687047108" sldId="265"/>
        </pc:sldMkLst>
        <pc:graphicFrameChg chg="del">
          <ac:chgData name="Karen Hancock" userId="db2644ed-97fc-46e1-8fac-6858fa2e43b1" providerId="ADAL" clId="{D1D3D715-DE8E-489E-A4FD-AADEC3E2127F}" dt="2023-07-28T11:33:30.054" v="4" actId="478"/>
          <ac:graphicFrameMkLst>
            <pc:docMk/>
            <pc:sldMk cId="2687047108" sldId="265"/>
            <ac:graphicFrameMk id="2" creationId="{5B52CE7E-5AF4-349B-09DC-9F47799645FD}"/>
          </ac:graphicFrameMkLst>
        </pc:graphicFrameChg>
      </pc:sldChg>
      <pc:sldChg chg="delSp mod">
        <pc:chgData name="Karen Hancock" userId="db2644ed-97fc-46e1-8fac-6858fa2e43b1" providerId="ADAL" clId="{D1D3D715-DE8E-489E-A4FD-AADEC3E2127F}" dt="2023-07-28T11:33:33.514" v="5" actId="478"/>
        <pc:sldMkLst>
          <pc:docMk/>
          <pc:sldMk cId="253658759" sldId="266"/>
        </pc:sldMkLst>
        <pc:graphicFrameChg chg="del">
          <ac:chgData name="Karen Hancock" userId="db2644ed-97fc-46e1-8fac-6858fa2e43b1" providerId="ADAL" clId="{D1D3D715-DE8E-489E-A4FD-AADEC3E2127F}" dt="2023-07-28T11:33:33.514" v="5" actId="478"/>
          <ac:graphicFrameMkLst>
            <pc:docMk/>
            <pc:sldMk cId="253658759" sldId="266"/>
            <ac:graphicFrameMk id="2" creationId="{8ECF1D7E-547A-D24A-8AE8-9C850A1C6EC5}"/>
          </ac:graphicFrameMkLst>
        </pc:graphicFrameChg>
      </pc:sldChg>
      <pc:sldChg chg="delSp mod">
        <pc:chgData name="Karen Hancock" userId="db2644ed-97fc-46e1-8fac-6858fa2e43b1" providerId="ADAL" clId="{D1D3D715-DE8E-489E-A4FD-AADEC3E2127F}" dt="2023-07-28T11:33:35.601" v="6" actId="478"/>
        <pc:sldMkLst>
          <pc:docMk/>
          <pc:sldMk cId="1791314380" sldId="267"/>
        </pc:sldMkLst>
        <pc:graphicFrameChg chg="del">
          <ac:chgData name="Karen Hancock" userId="db2644ed-97fc-46e1-8fac-6858fa2e43b1" providerId="ADAL" clId="{D1D3D715-DE8E-489E-A4FD-AADEC3E2127F}" dt="2023-07-28T11:33:35.601" v="6" actId="478"/>
          <ac:graphicFrameMkLst>
            <pc:docMk/>
            <pc:sldMk cId="1791314380" sldId="267"/>
            <ac:graphicFrameMk id="2" creationId="{C89C0AF5-3254-B8FF-ADE9-B35E1FFA210C}"/>
          </ac:graphicFrameMkLst>
        </pc:graphicFrameChg>
      </pc:sldChg>
      <pc:sldChg chg="delSp mod">
        <pc:chgData name="Karen Hancock" userId="db2644ed-97fc-46e1-8fac-6858fa2e43b1" providerId="ADAL" clId="{D1D3D715-DE8E-489E-A4FD-AADEC3E2127F}" dt="2023-07-28T11:33:37.547" v="7" actId="478"/>
        <pc:sldMkLst>
          <pc:docMk/>
          <pc:sldMk cId="497450442" sldId="268"/>
        </pc:sldMkLst>
        <pc:graphicFrameChg chg="del">
          <ac:chgData name="Karen Hancock" userId="db2644ed-97fc-46e1-8fac-6858fa2e43b1" providerId="ADAL" clId="{D1D3D715-DE8E-489E-A4FD-AADEC3E2127F}" dt="2023-07-28T11:33:37.547" v="7" actId="478"/>
          <ac:graphicFrameMkLst>
            <pc:docMk/>
            <pc:sldMk cId="497450442" sldId="268"/>
            <ac:graphicFrameMk id="2" creationId="{E8CA6D7A-2777-FCB1-B3EF-2D87B1C10529}"/>
          </ac:graphicFrameMkLst>
        </pc:graphicFrameChg>
      </pc:sldChg>
      <pc:sldChg chg="modSp add mod">
        <pc:chgData name="Karen Hancock" userId="db2644ed-97fc-46e1-8fac-6858fa2e43b1" providerId="ADAL" clId="{D1D3D715-DE8E-489E-A4FD-AADEC3E2127F}" dt="2023-07-28T11:33:45.491" v="13" actId="5793"/>
        <pc:sldMkLst>
          <pc:docMk/>
          <pc:sldMk cId="402030149" sldId="269"/>
        </pc:sldMkLst>
        <pc:spChg chg="mod">
          <ac:chgData name="Karen Hancock" userId="db2644ed-97fc-46e1-8fac-6858fa2e43b1" providerId="ADAL" clId="{D1D3D715-DE8E-489E-A4FD-AADEC3E2127F}" dt="2023-07-28T11:33:45.491" v="13" actId="5793"/>
          <ac:spMkLst>
            <pc:docMk/>
            <pc:sldMk cId="402030149" sldId="269"/>
            <ac:spMk id="3" creationId="{B28E8F7B-E4D2-E424-5C8E-0F083C0C0728}"/>
          </ac:spMkLst>
        </pc:spChg>
      </pc:sldChg>
      <pc:sldChg chg="del">
        <pc:chgData name="Karen Hancock" userId="db2644ed-97fc-46e1-8fac-6858fa2e43b1" providerId="ADAL" clId="{D1D3D715-DE8E-489E-A4FD-AADEC3E2127F}" dt="2023-07-28T11:32:51.676" v="1" actId="47"/>
        <pc:sldMkLst>
          <pc:docMk/>
          <pc:sldMk cId="1398622506" sldId="269"/>
        </pc:sldMkLst>
      </pc:sldChg>
      <pc:sldChg chg="modSp add mod ord">
        <pc:chgData name="Karen Hancock" userId="db2644ed-97fc-46e1-8fac-6858fa2e43b1" providerId="ADAL" clId="{D1D3D715-DE8E-489E-A4FD-AADEC3E2127F}" dt="2023-07-28T11:57:47.160" v="291"/>
        <pc:sldMkLst>
          <pc:docMk/>
          <pc:sldMk cId="3232331788" sldId="270"/>
        </pc:sldMkLst>
        <pc:graphicFrameChg chg="mod modGraphic">
          <ac:chgData name="Karen Hancock" userId="db2644ed-97fc-46e1-8fac-6858fa2e43b1" providerId="ADAL" clId="{D1D3D715-DE8E-489E-A4FD-AADEC3E2127F}" dt="2023-07-28T11:57:47.160" v="291"/>
          <ac:graphicFrameMkLst>
            <pc:docMk/>
            <pc:sldMk cId="3232331788" sldId="270"/>
            <ac:graphicFrameMk id="4" creationId="{2372A9E0-36C8-4EE5-AD04-93936A79DA65}"/>
          </ac:graphicFrameMkLst>
        </pc:graphicFrameChg>
      </pc:sldChg>
      <pc:sldChg chg="addSp delSp modSp add mod">
        <pc:chgData name="Karen Hancock" userId="db2644ed-97fc-46e1-8fac-6858fa2e43b1" providerId="ADAL" clId="{D1D3D715-DE8E-489E-A4FD-AADEC3E2127F}" dt="2023-07-28T11:59:34.465" v="330"/>
        <pc:sldMkLst>
          <pc:docMk/>
          <pc:sldMk cId="3804407172" sldId="271"/>
        </pc:sldMkLst>
        <pc:spChg chg="add mod">
          <ac:chgData name="Karen Hancock" userId="db2644ed-97fc-46e1-8fac-6858fa2e43b1" providerId="ADAL" clId="{D1D3D715-DE8E-489E-A4FD-AADEC3E2127F}" dt="2023-07-28T11:59:34.465" v="330"/>
          <ac:spMkLst>
            <pc:docMk/>
            <pc:sldMk cId="3804407172" sldId="271"/>
            <ac:spMk id="2" creationId="{DC53DBF4-34C0-B840-1AB8-6C02EFEC5695}"/>
          </ac:spMkLst>
        </pc:spChg>
        <pc:spChg chg="del">
          <ac:chgData name="Karen Hancock" userId="db2644ed-97fc-46e1-8fac-6858fa2e43b1" providerId="ADAL" clId="{D1D3D715-DE8E-489E-A4FD-AADEC3E2127F}" dt="2023-07-28T11:43:26.852" v="52" actId="478"/>
          <ac:spMkLst>
            <pc:docMk/>
            <pc:sldMk cId="3804407172" sldId="271"/>
            <ac:spMk id="5" creationId="{011A6727-AA2D-4907-83EF-F80370B670DA}"/>
          </ac:spMkLst>
        </pc:spChg>
        <pc:graphicFrameChg chg="mod">
          <ac:chgData name="Karen Hancock" userId="db2644ed-97fc-46e1-8fac-6858fa2e43b1" providerId="ADAL" clId="{D1D3D715-DE8E-489E-A4FD-AADEC3E2127F}" dt="2023-07-28T11:35:22.961" v="17"/>
          <ac:graphicFrameMkLst>
            <pc:docMk/>
            <pc:sldMk cId="3804407172" sldId="271"/>
            <ac:graphicFrameMk id="4" creationId="{B3640265-94E2-4864-A0EB-1F0680DF0C41}"/>
          </ac:graphicFrameMkLst>
        </pc:graphicFrameChg>
      </pc:sldChg>
      <pc:sldChg chg="addSp delSp modSp add mod">
        <pc:chgData name="Karen Hancock" userId="db2644ed-97fc-46e1-8fac-6858fa2e43b1" providerId="ADAL" clId="{D1D3D715-DE8E-489E-A4FD-AADEC3E2127F}" dt="2023-07-28T11:59:49.614" v="332" actId="16037"/>
        <pc:sldMkLst>
          <pc:docMk/>
          <pc:sldMk cId="497614345" sldId="272"/>
        </pc:sldMkLst>
        <pc:spChg chg="add mod">
          <ac:chgData name="Karen Hancock" userId="db2644ed-97fc-46e1-8fac-6858fa2e43b1" providerId="ADAL" clId="{D1D3D715-DE8E-489E-A4FD-AADEC3E2127F}" dt="2023-07-28T11:59:49.614" v="332" actId="16037"/>
          <ac:spMkLst>
            <pc:docMk/>
            <pc:sldMk cId="497614345" sldId="272"/>
            <ac:spMk id="4" creationId="{4D10F3CB-EC47-EC40-087C-888840EF9AD8}"/>
          </ac:spMkLst>
        </pc:spChg>
        <pc:spChg chg="del mod">
          <ac:chgData name="Karen Hancock" userId="db2644ed-97fc-46e1-8fac-6858fa2e43b1" providerId="ADAL" clId="{D1D3D715-DE8E-489E-A4FD-AADEC3E2127F}" dt="2023-07-28T11:40:40.987" v="48" actId="478"/>
          <ac:spMkLst>
            <pc:docMk/>
            <pc:sldMk cId="497614345" sldId="272"/>
            <ac:spMk id="5" creationId="{3E3A7C28-2527-4552-9CA9-50B26DAA1D3E}"/>
          </ac:spMkLst>
        </pc:spChg>
        <pc:graphicFrameChg chg="add del mod modGraphic">
          <ac:chgData name="Karen Hancock" userId="db2644ed-97fc-46e1-8fac-6858fa2e43b1" providerId="ADAL" clId="{D1D3D715-DE8E-489E-A4FD-AADEC3E2127F}" dt="2023-07-28T11:39:06.905" v="36" actId="478"/>
          <ac:graphicFrameMkLst>
            <pc:docMk/>
            <pc:sldMk cId="497614345" sldId="272"/>
            <ac:graphicFrameMk id="2" creationId="{56CF213B-614D-9F61-5833-765760CFB68B}"/>
          </ac:graphicFrameMkLst>
        </pc:graphicFrameChg>
        <pc:graphicFrameChg chg="add del mod modGraphic">
          <ac:chgData name="Karen Hancock" userId="db2644ed-97fc-46e1-8fac-6858fa2e43b1" providerId="ADAL" clId="{D1D3D715-DE8E-489E-A4FD-AADEC3E2127F}" dt="2023-07-28T11:40:17.863" v="47"/>
          <ac:graphicFrameMkLst>
            <pc:docMk/>
            <pc:sldMk cId="497614345" sldId="272"/>
            <ac:graphicFrameMk id="3" creationId="{3A06B664-2356-BD61-F9FE-D19403C4A11D}"/>
          </ac:graphicFrameMkLst>
        </pc:graphicFrameChg>
        <pc:graphicFrameChg chg="del mod modGraphic">
          <ac:chgData name="Karen Hancock" userId="db2644ed-97fc-46e1-8fac-6858fa2e43b1" providerId="ADAL" clId="{D1D3D715-DE8E-489E-A4FD-AADEC3E2127F}" dt="2023-07-28T11:38:47.936" v="32" actId="478"/>
          <ac:graphicFrameMkLst>
            <pc:docMk/>
            <pc:sldMk cId="497614345" sldId="272"/>
            <ac:graphicFrameMk id="8" creationId="{C84D9EDC-2F54-4AF4-A5EB-3A37226CC132}"/>
          </ac:graphicFrameMkLst>
        </pc:graphicFrameChg>
      </pc:sldChg>
      <pc:sldChg chg="addSp delSp modSp add mod">
        <pc:chgData name="Karen Hancock" userId="db2644ed-97fc-46e1-8fac-6858fa2e43b1" providerId="ADAL" clId="{D1D3D715-DE8E-489E-A4FD-AADEC3E2127F}" dt="2023-07-28T11:59:58.576" v="334" actId="14100"/>
        <pc:sldMkLst>
          <pc:docMk/>
          <pc:sldMk cId="4067969067" sldId="273"/>
        </pc:sldMkLst>
        <pc:spChg chg="add mod">
          <ac:chgData name="Karen Hancock" userId="db2644ed-97fc-46e1-8fac-6858fa2e43b1" providerId="ADAL" clId="{D1D3D715-DE8E-489E-A4FD-AADEC3E2127F}" dt="2023-07-28T11:59:53.471" v="333"/>
          <ac:spMkLst>
            <pc:docMk/>
            <pc:sldMk cId="4067969067" sldId="273"/>
            <ac:spMk id="3" creationId="{E9D3649A-048E-9B73-414D-D50D6553639B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4" creationId="{9F721C52-537A-4CEE-8C41-5643949A39BF}"/>
          </ac:spMkLst>
        </pc:spChg>
        <pc:spChg chg="mod">
          <ac:chgData name="Karen Hancock" userId="db2644ed-97fc-46e1-8fac-6858fa2e43b1" providerId="ADAL" clId="{D1D3D715-DE8E-489E-A4FD-AADEC3E2127F}" dt="2023-07-28T11:54:37.694" v="279" actId="2711"/>
          <ac:spMkLst>
            <pc:docMk/>
            <pc:sldMk cId="4067969067" sldId="273"/>
            <ac:spMk id="5" creationId="{3E3A7C28-2527-4552-9CA9-50B26DAA1D3E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6" creationId="{CC98014D-2366-434E-98BA-E7E8BF1F88FB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7" creationId="{6729B091-D11C-4544-A5E3-FC4820B99670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9" creationId="{96A02A51-EF3B-4F4A-A6F6-E2D67D0793FD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10" creationId="{0C16CF3C-F5C8-47E4-AF73-F1996FE2F3DB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11" creationId="{98892273-C2F6-4486-A2EA-35A75970535D}"/>
          </ac:spMkLst>
        </pc:spChg>
        <pc:spChg chg="del">
          <ac:chgData name="Karen Hancock" userId="db2644ed-97fc-46e1-8fac-6858fa2e43b1" providerId="ADAL" clId="{D1D3D715-DE8E-489E-A4FD-AADEC3E2127F}" dt="2023-07-28T11:47:45.373" v="180" actId="478"/>
          <ac:spMkLst>
            <pc:docMk/>
            <pc:sldMk cId="4067969067" sldId="273"/>
            <ac:spMk id="12" creationId="{0452912F-A087-44DA-90B8-0B0C822D31FB}"/>
          </ac:spMkLst>
        </pc:spChg>
        <pc:graphicFrameChg chg="add mod modGraphic">
          <ac:chgData name="Karen Hancock" userId="db2644ed-97fc-46e1-8fac-6858fa2e43b1" providerId="ADAL" clId="{D1D3D715-DE8E-489E-A4FD-AADEC3E2127F}" dt="2023-07-28T11:59:58.576" v="334" actId="14100"/>
          <ac:graphicFrameMkLst>
            <pc:docMk/>
            <pc:sldMk cId="4067969067" sldId="273"/>
            <ac:graphicFrameMk id="2" creationId="{325C6597-F2E0-EC30-8350-4E0F09345583}"/>
          </ac:graphicFrameMkLst>
        </pc:graphicFrameChg>
      </pc:sldChg>
      <pc:sldMasterChg chg="add addSldLayout">
        <pc:chgData name="Karen Hancock" userId="db2644ed-97fc-46e1-8fac-6858fa2e43b1" providerId="ADAL" clId="{D1D3D715-DE8E-489E-A4FD-AADEC3E2127F}" dt="2023-07-28T11:35:50.770" v="18" actId="27028"/>
        <pc:sldMasterMkLst>
          <pc:docMk/>
          <pc:sldMasterMk cId="3653203263" sldId="2147483660"/>
        </pc:sldMasterMkLst>
        <pc:sldLayoutChg chg="add">
          <pc:chgData name="Karen Hancock" userId="db2644ed-97fc-46e1-8fac-6858fa2e43b1" providerId="ADAL" clId="{D1D3D715-DE8E-489E-A4FD-AADEC3E2127F}" dt="2023-07-28T11:35:50.770" v="18" actId="27028"/>
          <pc:sldLayoutMkLst>
            <pc:docMk/>
            <pc:sldMasterMk cId="3653203263" sldId="2147483660"/>
            <pc:sldLayoutMk cId="1111916461" sldId="2147483661"/>
          </pc:sldLayoutMkLst>
        </pc:sldLayoutChg>
      </pc:sldMasterChg>
      <pc:sldMasterChg chg="replId modSldLayout">
        <pc:chgData name="Karen Hancock" userId="db2644ed-97fc-46e1-8fac-6858fa2e43b1" providerId="ADAL" clId="{D1D3D715-DE8E-489E-A4FD-AADEC3E2127F}" dt="2023-07-28T11:35:50.770" v="18" actId="27028"/>
        <pc:sldMasterMkLst>
          <pc:docMk/>
          <pc:sldMasterMk cId="2426596007" sldId="2147483672"/>
        </pc:sldMasterMkLst>
        <pc:sldLayoutChg chg="replId">
          <pc:chgData name="Karen Hancock" userId="db2644ed-97fc-46e1-8fac-6858fa2e43b1" providerId="ADAL" clId="{D1D3D715-DE8E-489E-A4FD-AADEC3E2127F}" dt="2023-07-28T11:35:18.795" v="14" actId="27028"/>
          <pc:sldLayoutMkLst>
            <pc:docMk/>
            <pc:sldMasterMk cId="2426596007" sldId="2147483672"/>
            <pc:sldLayoutMk cId="4102726640" sldId="2147483673"/>
          </pc:sldLayoutMkLst>
        </pc:sldLayoutChg>
        <pc:sldLayoutChg chg="replId">
          <pc:chgData name="Karen Hancock" userId="db2644ed-97fc-46e1-8fac-6858fa2e43b1" providerId="ADAL" clId="{D1D3D715-DE8E-489E-A4FD-AADEC3E2127F}" dt="2023-07-28T11:35:50.770" v="18" actId="27028"/>
          <pc:sldLayoutMkLst>
            <pc:docMk/>
            <pc:sldMasterMk cId="2426596007" sldId="2147483672"/>
            <pc:sldLayoutMk cId="4161377879" sldId="2147483675"/>
          </pc:sldLayoutMkLst>
        </pc:sldLayoutChg>
      </pc:sldMasterChg>
      <pc:sldMasterChg chg="add replId addSldLayout">
        <pc:chgData name="Karen Hancock" userId="db2644ed-97fc-46e1-8fac-6858fa2e43b1" providerId="ADAL" clId="{D1D3D715-DE8E-489E-A4FD-AADEC3E2127F}" dt="2023-07-28T11:35:50.770" v="18" actId="27028"/>
        <pc:sldMasterMkLst>
          <pc:docMk/>
          <pc:sldMasterMk cId="3918364964" sldId="2147483674"/>
        </pc:sldMasterMkLst>
        <pc:sldLayoutChg chg="add">
          <pc:chgData name="Karen Hancock" userId="db2644ed-97fc-46e1-8fac-6858fa2e43b1" providerId="ADAL" clId="{D1D3D715-DE8E-489E-A4FD-AADEC3E2127F}" dt="2023-07-28T11:35:18.795" v="14" actId="27028"/>
          <pc:sldLayoutMkLst>
            <pc:docMk/>
            <pc:sldMasterMk cId="3918364964" sldId="2147483674"/>
            <pc:sldLayoutMk cId="1849422555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243" y="1231482"/>
            <a:ext cx="4774089" cy="2619728"/>
          </a:xfrm>
        </p:spPr>
        <p:txBody>
          <a:bodyPr anchor="b"/>
          <a:lstStyle>
            <a:lvl1pPr algn="ctr">
              <a:defRPr sz="36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2072" y="3952236"/>
            <a:ext cx="4212431" cy="1816739"/>
          </a:xfrm>
        </p:spPr>
        <p:txBody>
          <a:bodyPr/>
          <a:lstStyle>
            <a:lvl1pPr marL="0" indent="0" algn="ctr">
              <a:buNone/>
              <a:defRPr sz="1474"/>
            </a:lvl1pPr>
            <a:lvl2pPr marL="280812" indent="0" algn="ctr">
              <a:buNone/>
              <a:defRPr sz="1228"/>
            </a:lvl2pPr>
            <a:lvl3pPr marL="561624" indent="0" algn="ctr">
              <a:buNone/>
              <a:defRPr sz="1106"/>
            </a:lvl3pPr>
            <a:lvl4pPr marL="842437" indent="0" algn="ctr">
              <a:buNone/>
              <a:defRPr sz="983"/>
            </a:lvl4pPr>
            <a:lvl5pPr marL="1123249" indent="0" algn="ctr">
              <a:buNone/>
              <a:defRPr sz="983"/>
            </a:lvl5pPr>
            <a:lvl6pPr marL="1404061" indent="0" algn="ctr">
              <a:buNone/>
              <a:defRPr sz="983"/>
            </a:lvl6pPr>
            <a:lvl7pPr marL="1684873" indent="0" algn="ctr">
              <a:buNone/>
              <a:defRPr sz="983"/>
            </a:lvl7pPr>
            <a:lvl8pPr marL="1965686" indent="0" algn="ctr">
              <a:buNone/>
              <a:defRPr sz="983"/>
            </a:lvl8pPr>
            <a:lvl9pPr marL="2246498" indent="0" algn="ctr">
              <a:buNone/>
              <a:defRPr sz="98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7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7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19362" y="400623"/>
            <a:ext cx="1211074" cy="63768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140" y="400623"/>
            <a:ext cx="3563015" cy="63768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15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BB00-1940-4A39-B60D-C2EA13F179F3}" type="datetime1">
              <a:rPr lang="en-GB" smtClean="0"/>
              <a:t>28/07/2023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AA9-E464-4892-B000-5E1086D9A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22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243" y="1231482"/>
            <a:ext cx="4774089" cy="2619727"/>
          </a:xfrm>
        </p:spPr>
        <p:txBody>
          <a:bodyPr anchor="b"/>
          <a:lstStyle>
            <a:lvl1pPr algn="ctr">
              <a:defRPr sz="36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2072" y="3952237"/>
            <a:ext cx="4212432" cy="1816739"/>
          </a:xfrm>
        </p:spPr>
        <p:txBody>
          <a:bodyPr/>
          <a:lstStyle>
            <a:lvl1pPr marL="0" indent="0" algn="ctr">
              <a:buNone/>
              <a:defRPr sz="1474"/>
            </a:lvl1pPr>
            <a:lvl2pPr marL="280818" indent="0" algn="ctr">
              <a:buNone/>
              <a:defRPr sz="1229"/>
            </a:lvl2pPr>
            <a:lvl3pPr marL="561636" indent="0" algn="ctr">
              <a:buNone/>
              <a:defRPr sz="1105"/>
            </a:lvl3pPr>
            <a:lvl4pPr marL="842454" indent="0" algn="ctr">
              <a:buNone/>
              <a:defRPr sz="983"/>
            </a:lvl4pPr>
            <a:lvl5pPr marL="1123272" indent="0" algn="ctr">
              <a:buNone/>
              <a:defRPr sz="983"/>
            </a:lvl5pPr>
            <a:lvl6pPr marL="1404090" indent="0" algn="ctr">
              <a:buNone/>
              <a:defRPr sz="983"/>
            </a:lvl6pPr>
            <a:lvl7pPr marL="1684908" indent="0" algn="ctr">
              <a:buNone/>
              <a:defRPr sz="983"/>
            </a:lvl7pPr>
            <a:lvl8pPr marL="1965726" indent="0" algn="ctr">
              <a:buNone/>
              <a:defRPr sz="983"/>
            </a:lvl8pPr>
            <a:lvl9pPr marL="2246544" indent="0" algn="ctr">
              <a:buNone/>
              <a:defRPr sz="98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E850-81D3-44C5-A97D-54938D651DF3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C6A4-B417-43CE-9BB8-6B1B09540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91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215" y="1875964"/>
            <a:ext cx="4844296" cy="3130086"/>
          </a:xfrm>
        </p:spPr>
        <p:txBody>
          <a:bodyPr anchor="b"/>
          <a:lstStyle>
            <a:lvl1pPr>
              <a:defRPr sz="36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215" y="5035662"/>
            <a:ext cx="4844296" cy="1646039"/>
          </a:xfrm>
        </p:spPr>
        <p:txBody>
          <a:bodyPr/>
          <a:lstStyle>
            <a:lvl1pPr marL="0" indent="0">
              <a:buNone/>
              <a:defRPr sz="1474">
                <a:solidFill>
                  <a:schemeClr val="tx1"/>
                </a:solidFill>
              </a:defRPr>
            </a:lvl1pPr>
            <a:lvl2pPr marL="28081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2pPr>
            <a:lvl3pPr marL="561624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3pPr>
            <a:lvl4pPr marL="842437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4pPr>
            <a:lvl5pPr marL="1123249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5pPr>
            <a:lvl6pPr marL="1404061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6pPr>
            <a:lvl7pPr marL="1684873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7pPr>
            <a:lvl8pPr marL="1965686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8pPr>
            <a:lvl9pPr marL="2246498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9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140" y="2003116"/>
            <a:ext cx="2387044" cy="47743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3391" y="2003116"/>
            <a:ext cx="2387044" cy="47743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0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71" y="400625"/>
            <a:ext cx="4844296" cy="14544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72" y="1844609"/>
            <a:ext cx="2376074" cy="904015"/>
          </a:xfrm>
        </p:spPr>
        <p:txBody>
          <a:bodyPr anchor="b"/>
          <a:lstStyle>
            <a:lvl1pPr marL="0" indent="0">
              <a:buNone/>
              <a:defRPr sz="1474" b="1"/>
            </a:lvl1pPr>
            <a:lvl2pPr marL="280812" indent="0">
              <a:buNone/>
              <a:defRPr sz="1228" b="1"/>
            </a:lvl2pPr>
            <a:lvl3pPr marL="561624" indent="0">
              <a:buNone/>
              <a:defRPr sz="1106" b="1"/>
            </a:lvl3pPr>
            <a:lvl4pPr marL="842437" indent="0">
              <a:buNone/>
              <a:defRPr sz="983" b="1"/>
            </a:lvl4pPr>
            <a:lvl5pPr marL="1123249" indent="0">
              <a:buNone/>
              <a:defRPr sz="983" b="1"/>
            </a:lvl5pPr>
            <a:lvl6pPr marL="1404061" indent="0">
              <a:buNone/>
              <a:defRPr sz="983" b="1"/>
            </a:lvl6pPr>
            <a:lvl7pPr marL="1684873" indent="0">
              <a:buNone/>
              <a:defRPr sz="983" b="1"/>
            </a:lvl7pPr>
            <a:lvl8pPr marL="1965686" indent="0">
              <a:buNone/>
              <a:defRPr sz="983" b="1"/>
            </a:lvl8pPr>
            <a:lvl9pPr marL="2246498" indent="0">
              <a:buNone/>
              <a:defRPr sz="98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872" y="2748624"/>
            <a:ext cx="2376074" cy="4042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43391" y="1844609"/>
            <a:ext cx="2387776" cy="904015"/>
          </a:xfrm>
        </p:spPr>
        <p:txBody>
          <a:bodyPr anchor="b"/>
          <a:lstStyle>
            <a:lvl1pPr marL="0" indent="0">
              <a:buNone/>
              <a:defRPr sz="1474" b="1"/>
            </a:lvl1pPr>
            <a:lvl2pPr marL="280812" indent="0">
              <a:buNone/>
              <a:defRPr sz="1228" b="1"/>
            </a:lvl2pPr>
            <a:lvl3pPr marL="561624" indent="0">
              <a:buNone/>
              <a:defRPr sz="1106" b="1"/>
            </a:lvl3pPr>
            <a:lvl4pPr marL="842437" indent="0">
              <a:buNone/>
              <a:defRPr sz="983" b="1"/>
            </a:lvl4pPr>
            <a:lvl5pPr marL="1123249" indent="0">
              <a:buNone/>
              <a:defRPr sz="983" b="1"/>
            </a:lvl5pPr>
            <a:lvl6pPr marL="1404061" indent="0">
              <a:buNone/>
              <a:defRPr sz="983" b="1"/>
            </a:lvl6pPr>
            <a:lvl7pPr marL="1684873" indent="0">
              <a:buNone/>
              <a:defRPr sz="983" b="1"/>
            </a:lvl7pPr>
            <a:lvl8pPr marL="1965686" indent="0">
              <a:buNone/>
              <a:defRPr sz="983" b="1"/>
            </a:lvl8pPr>
            <a:lvl9pPr marL="2246498" indent="0">
              <a:buNone/>
              <a:defRPr sz="98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43391" y="2748624"/>
            <a:ext cx="2387776" cy="4042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73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55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72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71" y="501650"/>
            <a:ext cx="1811492" cy="1755775"/>
          </a:xfrm>
        </p:spPr>
        <p:txBody>
          <a:bodyPr anchor="b"/>
          <a:lstStyle>
            <a:lvl1pPr>
              <a:defRPr sz="1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776" y="1083426"/>
            <a:ext cx="2843391" cy="5347450"/>
          </a:xfrm>
        </p:spPr>
        <p:txBody>
          <a:bodyPr/>
          <a:lstStyle>
            <a:lvl1pPr>
              <a:defRPr sz="1965"/>
            </a:lvl1pPr>
            <a:lvl2pPr>
              <a:defRPr sz="1720"/>
            </a:lvl2pPr>
            <a:lvl3pPr>
              <a:defRPr sz="1474"/>
            </a:lvl3pPr>
            <a:lvl4pPr>
              <a:defRPr sz="1228"/>
            </a:lvl4pPr>
            <a:lvl5pPr>
              <a:defRPr sz="1228"/>
            </a:lvl5pPr>
            <a:lvl6pPr>
              <a:defRPr sz="1228"/>
            </a:lvl6pPr>
            <a:lvl7pPr>
              <a:defRPr sz="1228"/>
            </a:lvl7pPr>
            <a:lvl8pPr>
              <a:defRPr sz="1228"/>
            </a:lvl8pPr>
            <a:lvl9pPr>
              <a:defRPr sz="12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6871" y="2257425"/>
            <a:ext cx="1811492" cy="4182159"/>
          </a:xfrm>
        </p:spPr>
        <p:txBody>
          <a:bodyPr/>
          <a:lstStyle>
            <a:lvl1pPr marL="0" indent="0">
              <a:buNone/>
              <a:defRPr sz="983"/>
            </a:lvl1pPr>
            <a:lvl2pPr marL="280812" indent="0">
              <a:buNone/>
              <a:defRPr sz="860"/>
            </a:lvl2pPr>
            <a:lvl3pPr marL="561624" indent="0">
              <a:buNone/>
              <a:defRPr sz="737"/>
            </a:lvl3pPr>
            <a:lvl4pPr marL="842437" indent="0">
              <a:buNone/>
              <a:defRPr sz="614"/>
            </a:lvl4pPr>
            <a:lvl5pPr marL="1123249" indent="0">
              <a:buNone/>
              <a:defRPr sz="614"/>
            </a:lvl5pPr>
            <a:lvl6pPr marL="1404061" indent="0">
              <a:buNone/>
              <a:defRPr sz="614"/>
            </a:lvl6pPr>
            <a:lvl7pPr marL="1684873" indent="0">
              <a:buNone/>
              <a:defRPr sz="614"/>
            </a:lvl7pPr>
            <a:lvl8pPr marL="1965686" indent="0">
              <a:buNone/>
              <a:defRPr sz="614"/>
            </a:lvl8pPr>
            <a:lvl9pPr marL="2246498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81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71" y="501650"/>
            <a:ext cx="1811492" cy="1755775"/>
          </a:xfrm>
        </p:spPr>
        <p:txBody>
          <a:bodyPr anchor="b"/>
          <a:lstStyle>
            <a:lvl1pPr>
              <a:defRPr sz="1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7776" y="1083426"/>
            <a:ext cx="2843391" cy="5347450"/>
          </a:xfrm>
        </p:spPr>
        <p:txBody>
          <a:bodyPr anchor="t"/>
          <a:lstStyle>
            <a:lvl1pPr marL="0" indent="0">
              <a:buNone/>
              <a:defRPr sz="1965"/>
            </a:lvl1pPr>
            <a:lvl2pPr marL="280812" indent="0">
              <a:buNone/>
              <a:defRPr sz="1720"/>
            </a:lvl2pPr>
            <a:lvl3pPr marL="561624" indent="0">
              <a:buNone/>
              <a:defRPr sz="1474"/>
            </a:lvl3pPr>
            <a:lvl4pPr marL="842437" indent="0">
              <a:buNone/>
              <a:defRPr sz="1228"/>
            </a:lvl4pPr>
            <a:lvl5pPr marL="1123249" indent="0">
              <a:buNone/>
              <a:defRPr sz="1228"/>
            </a:lvl5pPr>
            <a:lvl6pPr marL="1404061" indent="0">
              <a:buNone/>
              <a:defRPr sz="1228"/>
            </a:lvl6pPr>
            <a:lvl7pPr marL="1684873" indent="0">
              <a:buNone/>
              <a:defRPr sz="1228"/>
            </a:lvl7pPr>
            <a:lvl8pPr marL="1965686" indent="0">
              <a:buNone/>
              <a:defRPr sz="1228"/>
            </a:lvl8pPr>
            <a:lvl9pPr marL="2246498" indent="0">
              <a:buNone/>
              <a:defRPr sz="122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6871" y="2257425"/>
            <a:ext cx="1811492" cy="4182159"/>
          </a:xfrm>
        </p:spPr>
        <p:txBody>
          <a:bodyPr/>
          <a:lstStyle>
            <a:lvl1pPr marL="0" indent="0">
              <a:buNone/>
              <a:defRPr sz="983"/>
            </a:lvl1pPr>
            <a:lvl2pPr marL="280812" indent="0">
              <a:buNone/>
              <a:defRPr sz="860"/>
            </a:lvl2pPr>
            <a:lvl3pPr marL="561624" indent="0">
              <a:buNone/>
              <a:defRPr sz="737"/>
            </a:lvl3pPr>
            <a:lvl4pPr marL="842437" indent="0">
              <a:buNone/>
              <a:defRPr sz="614"/>
            </a:lvl4pPr>
            <a:lvl5pPr marL="1123249" indent="0">
              <a:buNone/>
              <a:defRPr sz="614"/>
            </a:lvl5pPr>
            <a:lvl6pPr marL="1404061" indent="0">
              <a:buNone/>
              <a:defRPr sz="614"/>
            </a:lvl6pPr>
            <a:lvl7pPr marL="1684873" indent="0">
              <a:buNone/>
              <a:defRPr sz="614"/>
            </a:lvl7pPr>
            <a:lvl8pPr marL="1965686" indent="0">
              <a:buNone/>
              <a:defRPr sz="614"/>
            </a:lvl8pPr>
            <a:lvl9pPr marL="2246498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1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6140" y="400625"/>
            <a:ext cx="4844296" cy="1454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140" y="2003116"/>
            <a:ext cx="4844296" cy="4774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6140" y="6974330"/>
            <a:ext cx="1263729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7006-B4B4-4A20-9DA2-19529DB2CCB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60491" y="6974330"/>
            <a:ext cx="1895594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6706" y="6974330"/>
            <a:ext cx="1263729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5A14B-5395-4C30-8D78-BFBFF4E6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59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3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61624" rtl="0" eaLnBrk="1" latinLnBrk="0" hangingPunct="1">
        <a:lnSpc>
          <a:spcPct val="90000"/>
        </a:lnSpc>
        <a:spcBef>
          <a:spcPct val="0"/>
        </a:spcBef>
        <a:buNone/>
        <a:defRPr sz="27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406" indent="-140406" algn="l" defTabSz="56162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1pPr>
      <a:lvl2pPr marL="421218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2pPr>
      <a:lvl3pPr marL="702031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3pPr>
      <a:lvl4pPr marL="982843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4pPr>
      <a:lvl5pPr marL="1263655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5pPr>
      <a:lvl6pPr marL="1544467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6pPr>
      <a:lvl7pPr marL="1825280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7pPr>
      <a:lvl8pPr marL="2106092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8pPr>
      <a:lvl9pPr marL="2386904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1pPr>
      <a:lvl2pPr marL="280812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2pPr>
      <a:lvl3pPr marL="561624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3pPr>
      <a:lvl4pPr marL="842437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4pPr>
      <a:lvl5pPr marL="1123249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5pPr>
      <a:lvl6pPr marL="1404061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6pPr>
      <a:lvl7pPr marL="1684873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7pPr>
      <a:lvl8pPr marL="1965686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8pPr>
      <a:lvl9pPr marL="2246498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6140" y="400625"/>
            <a:ext cx="4844296" cy="1454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140" y="2003116"/>
            <a:ext cx="4844296" cy="4774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6139" y="6974330"/>
            <a:ext cx="1263730" cy="400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61216-0D7E-4E72-BF9C-41E5E83DA9A6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60491" y="6974330"/>
            <a:ext cx="1895594" cy="400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6706" y="6974330"/>
            <a:ext cx="1263730" cy="4006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7AA9-E464-4892-B000-5E1086D9A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6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l" defTabSz="565191" rtl="0" eaLnBrk="1" latinLnBrk="0" hangingPunct="1">
        <a:lnSpc>
          <a:spcPct val="90000"/>
        </a:lnSpc>
        <a:spcBef>
          <a:spcPct val="0"/>
        </a:spcBef>
        <a:buNone/>
        <a:defRPr sz="2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298" indent="-141298" algn="l" defTabSz="565191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1731" kern="1200">
          <a:solidFill>
            <a:schemeClr val="tx1"/>
          </a:solidFill>
          <a:latin typeface="+mn-lt"/>
          <a:ea typeface="+mn-ea"/>
          <a:cs typeface="+mn-cs"/>
        </a:defRPr>
      </a:lvl1pPr>
      <a:lvl2pPr marL="423893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2pPr>
      <a:lvl3pPr marL="706488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236" kern="1200">
          <a:solidFill>
            <a:schemeClr val="tx1"/>
          </a:solidFill>
          <a:latin typeface="+mn-lt"/>
          <a:ea typeface="+mn-ea"/>
          <a:cs typeface="+mn-cs"/>
        </a:defRPr>
      </a:lvl3pPr>
      <a:lvl4pPr marL="989084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4pPr>
      <a:lvl5pPr marL="1271679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5pPr>
      <a:lvl6pPr marL="1554274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6pPr>
      <a:lvl7pPr marL="1836870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7pPr>
      <a:lvl8pPr marL="2119465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8pPr>
      <a:lvl9pPr marL="2402060" indent="-141298" algn="l" defTabSz="565191" rtl="0" eaLnBrk="1" latinLnBrk="0" hangingPunct="1">
        <a:lnSpc>
          <a:spcPct val="90000"/>
        </a:lnSpc>
        <a:spcBef>
          <a:spcPts val="309"/>
        </a:spcBef>
        <a:buFont typeface="Arial" panose="020B0604020202020204" pitchFamily="34" charset="0"/>
        <a:buChar char="•"/>
        <a:defRPr sz="11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1pPr>
      <a:lvl2pPr marL="282595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2pPr>
      <a:lvl3pPr marL="565191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3pPr>
      <a:lvl4pPr marL="847786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4pPr>
      <a:lvl5pPr marL="1130381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5pPr>
      <a:lvl6pPr marL="1412977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6pPr>
      <a:lvl7pPr marL="1695572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7pPr>
      <a:lvl8pPr marL="1978167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8pPr>
      <a:lvl9pPr marL="2260763" algn="l" defTabSz="565191" rtl="0" eaLnBrk="1" latinLnBrk="0" hangingPunct="1">
        <a:defRPr sz="11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6140" y="400625"/>
            <a:ext cx="4844296" cy="1454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140" y="2003117"/>
            <a:ext cx="4844296" cy="4774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6139" y="6974331"/>
            <a:ext cx="1263730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5E850-81D3-44C5-A97D-54938D651DF3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60491" y="6974331"/>
            <a:ext cx="1895594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6706" y="6974331"/>
            <a:ext cx="1263730" cy="400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C6A4-B417-43CE-9BB8-6B1B09540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2460" rtl="0" eaLnBrk="1" latinLnBrk="0" hangingPunct="1">
        <a:lnSpc>
          <a:spcPct val="90000"/>
        </a:lnSpc>
        <a:spcBef>
          <a:spcPct val="0"/>
        </a:spcBef>
        <a:buNone/>
        <a:defRPr sz="36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15" indent="-188115" algn="l" defTabSz="752460" rtl="0" eaLnBrk="1" latinLnBrk="0" hangingPunct="1">
        <a:lnSpc>
          <a:spcPct val="90000"/>
        </a:lnSpc>
        <a:spcBef>
          <a:spcPts val="823"/>
        </a:spcBef>
        <a:buFont typeface="Arial" panose="020B0604020202020204" pitchFamily="34" charset="0"/>
        <a:buChar char="•"/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6434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2pPr>
      <a:lvl3pPr marL="94057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3pPr>
      <a:lvl4pPr marL="131680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69303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206926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44549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82172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19795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1pPr>
      <a:lvl2pPr marL="37623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2pPr>
      <a:lvl3pPr marL="75246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2869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504920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188114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25737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63360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009839" algn="l" defTabSz="752460" rtl="0" eaLnBrk="1" latinLnBrk="0" hangingPunct="1">
        <a:defRPr sz="1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9B72FD-75B6-6EB8-4FB3-08F0D817B05A}"/>
              </a:ext>
            </a:extLst>
          </p:cNvPr>
          <p:cNvSpPr/>
          <p:nvPr/>
        </p:nvSpPr>
        <p:spPr>
          <a:xfrm>
            <a:off x="1750723" y="434109"/>
            <a:ext cx="2115127" cy="1145309"/>
          </a:xfrm>
          <a:prstGeom prst="roundRect">
            <a:avLst>
              <a:gd name="adj" fmla="val 4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>
                <a:solidFill>
                  <a:schemeClr val="tx1"/>
                </a:solidFill>
                <a:latin typeface="Congenial" panose="02000503040000020004" pitchFamily="2" charset="0"/>
              </a:rPr>
              <a:t>Ma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D751B3E-8F84-4953-B138-04D0135DC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21788"/>
              </p:ext>
            </p:extLst>
          </p:nvPr>
        </p:nvGraphicFramePr>
        <p:xfrm>
          <a:off x="1949522" y="1897365"/>
          <a:ext cx="1982595" cy="781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0865">
                  <a:extLst>
                    <a:ext uri="{9D8B030D-6E8A-4147-A177-3AD203B41FA5}">
                      <a16:colId xmlns:a16="http://schemas.microsoft.com/office/drawing/2014/main" val="203106375"/>
                    </a:ext>
                  </a:extLst>
                </a:gridCol>
                <a:gridCol w="660865">
                  <a:extLst>
                    <a:ext uri="{9D8B030D-6E8A-4147-A177-3AD203B41FA5}">
                      <a16:colId xmlns:a16="http://schemas.microsoft.com/office/drawing/2014/main" val="2276831191"/>
                    </a:ext>
                  </a:extLst>
                </a:gridCol>
                <a:gridCol w="660865">
                  <a:extLst>
                    <a:ext uri="{9D8B030D-6E8A-4147-A177-3AD203B41FA5}">
                      <a16:colId xmlns:a16="http://schemas.microsoft.com/office/drawing/2014/main" val="588735582"/>
                    </a:ext>
                  </a:extLst>
                </a:gridCol>
              </a:tblGrid>
              <a:tr h="260394">
                <a:tc>
                  <a:txBody>
                    <a:bodyPr/>
                    <a:lstStyle/>
                    <a:p>
                      <a:r>
                        <a:rPr lang="en-GB" dirty="0"/>
                        <a:t>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59875"/>
                  </a:ext>
                </a:extLst>
              </a:tr>
              <a:tr h="260394">
                <a:tc>
                  <a:txBody>
                    <a:bodyPr/>
                    <a:lstStyle/>
                    <a:p>
                      <a:r>
                        <a:rPr lang="en-GB" dirty="0"/>
                        <a:t>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6974"/>
                  </a:ext>
                </a:extLst>
              </a:tr>
              <a:tr h="260394">
                <a:tc>
                  <a:txBody>
                    <a:bodyPr/>
                    <a:lstStyle/>
                    <a:p>
                      <a:r>
                        <a:rPr lang="en-GB" dirty="0"/>
                        <a:t>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933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79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06B664-2356-BD61-F9FE-D19403C4A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58337"/>
              </p:ext>
            </p:extLst>
          </p:nvPr>
        </p:nvGraphicFramePr>
        <p:xfrm>
          <a:off x="592830" y="450528"/>
          <a:ext cx="4663467" cy="66583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3467">
                  <a:extLst>
                    <a:ext uri="{9D8B030D-6E8A-4147-A177-3AD203B41FA5}">
                      <a16:colId xmlns:a16="http://schemas.microsoft.com/office/drawing/2014/main" val="1180422903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841708830"/>
                    </a:ext>
                  </a:extLst>
                </a:gridCol>
              </a:tblGrid>
              <a:tr h="92225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Initials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226273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65610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38303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88147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38139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922011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43812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38045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09195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67553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09291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1051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915739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87633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028093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886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24194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52837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1422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331112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906761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5773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3169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191781"/>
                  </a:ext>
                </a:extLst>
              </a:tr>
            </a:tbl>
          </a:graphicData>
        </a:graphic>
      </p:graphicFrame>
      <p:sp>
        <p:nvSpPr>
          <p:cNvPr id="4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4D10F3CB-EC47-EC40-087C-888840EF9AD8}"/>
              </a:ext>
            </a:extLst>
          </p:cNvPr>
          <p:cNvSpPr/>
          <p:nvPr/>
        </p:nvSpPr>
        <p:spPr>
          <a:xfrm>
            <a:off x="1849280" y="7217924"/>
            <a:ext cx="2305455" cy="21400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Congenial" panose="02000503040000020004" pitchFamily="2" charset="0"/>
              </a:rPr>
              <a:t>Link to info page</a:t>
            </a:r>
          </a:p>
        </p:txBody>
      </p:sp>
    </p:spTree>
    <p:extLst>
      <p:ext uri="{BB962C8B-B14F-4D97-AF65-F5344CB8AC3E}">
        <p14:creationId xmlns:p14="http://schemas.microsoft.com/office/powerpoint/2010/main" val="497614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3A7C28-2527-4552-9CA9-50B26DAA1D3E}"/>
              </a:ext>
            </a:extLst>
          </p:cNvPr>
          <p:cNvSpPr txBox="1"/>
          <p:nvPr/>
        </p:nvSpPr>
        <p:spPr>
          <a:xfrm>
            <a:off x="56714" y="145629"/>
            <a:ext cx="53981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u="sng" dirty="0">
                <a:effectLst/>
                <a:latin typeface="Congenial" panose="02000503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Task:						Date:			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25C6597-F2E0-EC30-8350-4E0F09345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65637"/>
              </p:ext>
            </p:extLst>
          </p:nvPr>
        </p:nvGraphicFramePr>
        <p:xfrm>
          <a:off x="583606" y="449263"/>
          <a:ext cx="4890627" cy="6681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6034">
                  <a:extLst>
                    <a:ext uri="{9D8B030D-6E8A-4147-A177-3AD203B41FA5}">
                      <a16:colId xmlns:a16="http://schemas.microsoft.com/office/drawing/2014/main" val="3850074101"/>
                    </a:ext>
                  </a:extLst>
                </a:gridCol>
                <a:gridCol w="3015575">
                  <a:extLst>
                    <a:ext uri="{9D8B030D-6E8A-4147-A177-3AD203B41FA5}">
                      <a16:colId xmlns:a16="http://schemas.microsoft.com/office/drawing/2014/main" val="4007133390"/>
                    </a:ext>
                  </a:extLst>
                </a:gridCol>
                <a:gridCol w="1019018">
                  <a:extLst>
                    <a:ext uri="{9D8B030D-6E8A-4147-A177-3AD203B41FA5}">
                      <a16:colId xmlns:a16="http://schemas.microsoft.com/office/drawing/2014/main" val="1377648655"/>
                    </a:ext>
                  </a:extLst>
                </a:gridCol>
              </a:tblGrid>
              <a:tr h="2177326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Merits/Honours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Misconceptions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LSQ Content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586630"/>
                  </a:ext>
                </a:extLst>
              </a:tr>
              <a:tr h="116322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Missing</a:t>
                      </a:r>
                    </a:p>
                    <a:p>
                      <a:endParaRPr lang="en-GB" sz="1000" dirty="0">
                        <a:latin typeface="Congenial" panose="02000503040000020004" pitchFamily="2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752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To follow up with whole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773599"/>
                  </a:ext>
                </a:extLst>
              </a:tr>
              <a:tr h="116322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Incomplete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752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To follow up with whole class</a:t>
                      </a:r>
                    </a:p>
                    <a:p>
                      <a:endParaRPr lang="en-GB" sz="1000" dirty="0">
                        <a:latin typeface="Congenial" panose="02000503040000020004" pitchFamily="2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088213"/>
                  </a:ext>
                </a:extLst>
              </a:tr>
              <a:tr h="2177326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ngenial" panose="02000503040000020004" pitchFamily="2" charset="0"/>
                          <a:ea typeface="Cambria" panose="02040503050406030204" pitchFamily="18" charset="0"/>
                        </a:rPr>
                        <a:t>WAGOLL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0269"/>
                  </a:ext>
                </a:extLst>
              </a:tr>
            </a:tbl>
          </a:graphicData>
        </a:graphic>
      </p:graphicFrame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E9D3649A-048E-9B73-414D-D50D6553639B}"/>
              </a:ext>
            </a:extLst>
          </p:cNvPr>
          <p:cNvSpPr/>
          <p:nvPr/>
        </p:nvSpPr>
        <p:spPr>
          <a:xfrm>
            <a:off x="1849280" y="7217924"/>
            <a:ext cx="2305455" cy="21400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Congenial" panose="02000503040000020004" pitchFamily="2" charset="0"/>
              </a:rPr>
              <a:t>Link to info page</a:t>
            </a:r>
          </a:p>
        </p:txBody>
      </p:sp>
    </p:spTree>
    <p:extLst>
      <p:ext uri="{BB962C8B-B14F-4D97-AF65-F5344CB8AC3E}">
        <p14:creationId xmlns:p14="http://schemas.microsoft.com/office/powerpoint/2010/main" val="406796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72A9E0-36C8-4EE5-AD04-93936A79D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78586"/>
              </p:ext>
            </p:extLst>
          </p:nvPr>
        </p:nvGraphicFramePr>
        <p:xfrm>
          <a:off x="576263" y="449263"/>
          <a:ext cx="4822591" cy="67978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32963">
                  <a:extLst>
                    <a:ext uri="{9D8B030D-6E8A-4147-A177-3AD203B41FA5}">
                      <a16:colId xmlns:a16="http://schemas.microsoft.com/office/drawing/2014/main" val="474948975"/>
                    </a:ext>
                  </a:extLst>
                </a:gridCol>
                <a:gridCol w="502068">
                  <a:extLst>
                    <a:ext uri="{9D8B030D-6E8A-4147-A177-3AD203B41FA5}">
                      <a16:colId xmlns:a16="http://schemas.microsoft.com/office/drawing/2014/main" val="359022475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718325911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1520429105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3921801966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1377709689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3939991637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3626875658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3206036259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2585127695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1301802923"/>
                    </a:ext>
                  </a:extLst>
                </a:gridCol>
                <a:gridCol w="258756">
                  <a:extLst>
                    <a:ext uri="{9D8B030D-6E8A-4147-A177-3AD203B41FA5}">
                      <a16:colId xmlns:a16="http://schemas.microsoft.com/office/drawing/2014/main" val="2670993297"/>
                    </a:ext>
                  </a:extLst>
                </a:gridCol>
              </a:tblGrid>
              <a:tr h="81236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Surname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Form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02776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48522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441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63860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37369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08888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653183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68500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58695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32374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29114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808782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0804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59955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63740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22453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48852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98757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25794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45275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36758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69258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05405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20275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337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33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D8D1187-1344-67D5-FBD5-8DCD4252919C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Autumn Term 1</a:t>
            </a:r>
            <a:r>
              <a:rPr lang="en-GB" baseline="30000" dirty="0"/>
              <a:t>st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308191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9F4D32-6AEF-FB86-FA99-79298E583E08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Autumn Term 2</a:t>
            </a:r>
            <a:r>
              <a:rPr lang="en-GB" baseline="30000" dirty="0"/>
              <a:t>nd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268704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12154EC-8AAB-786D-C4E0-6AC7C9066332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Spring Term 1</a:t>
            </a:r>
            <a:r>
              <a:rPr lang="en-GB" baseline="30000" dirty="0"/>
              <a:t>st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25365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76B3A8-8F21-9DFD-8CA6-EB4E3E1C2AC5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Spring Term 2</a:t>
            </a:r>
            <a:r>
              <a:rPr lang="en-GB" baseline="30000" dirty="0"/>
              <a:t>nd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179131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28E8F7B-E4D2-E424-5C8E-0F083C0C0728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Summer Term 1</a:t>
            </a:r>
            <a:r>
              <a:rPr lang="en-GB" baseline="30000" dirty="0"/>
              <a:t>st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49745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28E8F7B-E4D2-E424-5C8E-0F083C0C0728}"/>
              </a:ext>
            </a:extLst>
          </p:cNvPr>
          <p:cNvSpPr/>
          <p:nvPr/>
        </p:nvSpPr>
        <p:spPr>
          <a:xfrm>
            <a:off x="0" y="0"/>
            <a:ext cx="28082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Summer Term 2</a:t>
            </a:r>
            <a:r>
              <a:rPr lang="en-GB" baseline="30000" dirty="0"/>
              <a:t>nd</a:t>
            </a:r>
            <a:r>
              <a:rPr lang="en-GB" dirty="0"/>
              <a:t> Half</a:t>
            </a:r>
          </a:p>
        </p:txBody>
      </p:sp>
    </p:spTree>
    <p:extLst>
      <p:ext uri="{BB962C8B-B14F-4D97-AF65-F5344CB8AC3E}">
        <p14:creationId xmlns:p14="http://schemas.microsoft.com/office/powerpoint/2010/main" val="40203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640265-94E2-4864-A0EB-1F0680DF0C41}"/>
              </a:ext>
            </a:extLst>
          </p:cNvPr>
          <p:cNvGraphicFramePr>
            <a:graphicFrameLocks noGrp="1"/>
          </p:cNvGraphicFramePr>
          <p:nvPr/>
        </p:nvGraphicFramePr>
        <p:xfrm>
          <a:off x="592830" y="450528"/>
          <a:ext cx="4818357" cy="66583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3467">
                  <a:extLst>
                    <a:ext uri="{9D8B030D-6E8A-4147-A177-3AD203B41FA5}">
                      <a16:colId xmlns:a16="http://schemas.microsoft.com/office/drawing/2014/main" val="1180422903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841708830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2207223235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912129356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2027388914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4055766012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2234108828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1259179075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4062823784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102938561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461262375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545153799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1656742218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093829756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1362719682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929364001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073854482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3066984506"/>
                    </a:ext>
                  </a:extLst>
                </a:gridCol>
                <a:gridCol w="248605">
                  <a:extLst>
                    <a:ext uri="{9D8B030D-6E8A-4147-A177-3AD203B41FA5}">
                      <a16:colId xmlns:a16="http://schemas.microsoft.com/office/drawing/2014/main" val="4198885256"/>
                    </a:ext>
                  </a:extLst>
                </a:gridCol>
              </a:tblGrid>
              <a:tr h="92225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Initials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226273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65610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38303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88147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38139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922011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43812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380457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09195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675538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092910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1051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915739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87633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028093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886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24194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52837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14226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331112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906761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57734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31695"/>
                  </a:ext>
                </a:extLst>
              </a:tr>
              <a:tr h="2478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vert="vert27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5555" marR="5555" marT="5555" marB="0" anchor="b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191781"/>
                  </a:ext>
                </a:extLst>
              </a:tr>
            </a:tbl>
          </a:graphicData>
        </a:graphic>
      </p:graphicFrame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C53DBF4-34C0-B840-1AB8-6C02EFEC5695}"/>
              </a:ext>
            </a:extLst>
          </p:cNvPr>
          <p:cNvSpPr/>
          <p:nvPr/>
        </p:nvSpPr>
        <p:spPr>
          <a:xfrm>
            <a:off x="1849280" y="7217924"/>
            <a:ext cx="2305455" cy="21400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Congenial" panose="02000503040000020004" pitchFamily="2" charset="0"/>
              </a:rPr>
              <a:t>Link to info page</a:t>
            </a:r>
          </a:p>
        </p:txBody>
      </p:sp>
    </p:spTree>
    <p:extLst>
      <p:ext uri="{BB962C8B-B14F-4D97-AF65-F5344CB8AC3E}">
        <p14:creationId xmlns:p14="http://schemas.microsoft.com/office/powerpoint/2010/main" val="3804407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778</Words>
  <Application>Microsoft Office PowerPoint</Application>
  <PresentationFormat>Custom</PresentationFormat>
  <Paragraphs>731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Congenial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2</cp:revision>
  <dcterms:created xsi:type="dcterms:W3CDTF">2022-07-25T09:50:36Z</dcterms:created>
  <dcterms:modified xsi:type="dcterms:W3CDTF">2023-07-28T12:00:42Z</dcterms:modified>
</cp:coreProperties>
</file>